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84d19cd2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84d19cd2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84d19cd2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84d19cd2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84d19cd2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84d19cd2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84d19cd2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84d19cd2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84d19cd2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84d19cd2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84d19cd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84d19cd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84d19cd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84d19cd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84d19cd2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84d19cd2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84d19cd2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84d19cd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84d19cd2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84d19cd2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84d19cd2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84d19cd2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84d19cd2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84d19cd2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202305192050828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1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 title="Bildschirmfoto 2025-06-15 um 09.14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37102" cy="289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 title="Bildschirmfoto 2025-06-15 um 16.47.21.png"/>
          <p:cNvPicPr preferRelativeResize="0"/>
          <p:nvPr/>
        </p:nvPicPr>
        <p:blipFill rotWithShape="1">
          <a:blip r:embed="rId4">
            <a:alphaModFix/>
          </a:blip>
          <a:srcRect b="0" l="0" r="0" t="10586"/>
          <a:stretch/>
        </p:blipFill>
        <p:spPr>
          <a:xfrm>
            <a:off x="4447350" y="2691700"/>
            <a:ext cx="4696648" cy="25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 title="Bildschirmfoto 2025-06-15 um 16.48.56.png"/>
          <p:cNvPicPr preferRelativeResize="0"/>
          <p:nvPr/>
        </p:nvPicPr>
        <p:blipFill rotWithShape="1">
          <a:blip r:embed="rId5">
            <a:alphaModFix/>
          </a:blip>
          <a:srcRect b="0" l="0" r="0" t="6655"/>
          <a:stretch/>
        </p:blipFill>
        <p:spPr>
          <a:xfrm>
            <a:off x="0" y="2653600"/>
            <a:ext cx="4506900" cy="262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 title="Bildschirmfoto 2025-06-15 um 16.49.32.png"/>
          <p:cNvPicPr preferRelativeResize="0"/>
          <p:nvPr/>
        </p:nvPicPr>
        <p:blipFill rotWithShape="1">
          <a:blip r:embed="rId6">
            <a:alphaModFix/>
          </a:blip>
          <a:srcRect b="4443" l="0" r="0" t="0"/>
          <a:stretch/>
        </p:blipFill>
        <p:spPr>
          <a:xfrm>
            <a:off x="4572000" y="0"/>
            <a:ext cx="4572001" cy="26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title="Bildschirmfoto 2025-06-15 um 09.20.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9500"/>
            <a:ext cx="4584428" cy="28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 title="Bildschirmfoto 2025-06-15 um 09.21.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424" y="-69500"/>
            <a:ext cx="4559575" cy="284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 title="Bildschirmfoto 2025-06-15 um 09.21.46.png"/>
          <p:cNvPicPr preferRelativeResize="0"/>
          <p:nvPr/>
        </p:nvPicPr>
        <p:blipFill rotWithShape="1">
          <a:blip r:embed="rId5">
            <a:alphaModFix/>
          </a:blip>
          <a:srcRect b="0" l="0" r="0" t="7552"/>
          <a:stretch/>
        </p:blipFill>
        <p:spPr>
          <a:xfrm>
            <a:off x="0" y="2641275"/>
            <a:ext cx="4584428" cy="26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 title="Bildschirmfoto 2025-06-15 um 09.22.30.png"/>
          <p:cNvPicPr preferRelativeResize="0"/>
          <p:nvPr/>
        </p:nvPicPr>
        <p:blipFill rotWithShape="1">
          <a:blip r:embed="rId6">
            <a:alphaModFix/>
          </a:blip>
          <a:srcRect b="0" l="0" r="0" t="6751"/>
          <a:stretch/>
        </p:blipFill>
        <p:spPr>
          <a:xfrm>
            <a:off x="4572000" y="2622612"/>
            <a:ext cx="4584428" cy="267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 title="Bildschirmfoto 2025-06-15 um 09.23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1925"/>
            <a:ext cx="4656952" cy="291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 title="Bildschirmfoto 2025-06-15 um 09.23.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950" y="-131925"/>
            <a:ext cx="4656932" cy="291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 title="Bildschirmfoto 2025-06-15 um 09.24.20.png"/>
          <p:cNvPicPr preferRelativeResize="0"/>
          <p:nvPr/>
        </p:nvPicPr>
        <p:blipFill rotWithShape="1">
          <a:blip r:embed="rId5">
            <a:alphaModFix/>
          </a:blip>
          <a:srcRect b="0" l="0" r="0" t="8029"/>
          <a:stretch/>
        </p:blipFill>
        <p:spPr>
          <a:xfrm>
            <a:off x="0" y="2629725"/>
            <a:ext cx="4656927" cy="267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 title="Bildschirmfoto 2025-06-15 um 09.24.33.png"/>
          <p:cNvPicPr preferRelativeResize="0"/>
          <p:nvPr/>
        </p:nvPicPr>
        <p:blipFill rotWithShape="1">
          <a:blip r:embed="rId6">
            <a:alphaModFix/>
          </a:blip>
          <a:srcRect b="0" l="0" r="0" t="7278"/>
          <a:stretch/>
        </p:blipFill>
        <p:spPr>
          <a:xfrm>
            <a:off x="4656950" y="2629725"/>
            <a:ext cx="4487050" cy="260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 title="Bildschirmfoto 2025-06-15 um 09.25.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0"/>
            <a:ext cx="9144003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/>
          <p:nvPr/>
        </p:nvSpPr>
        <p:spPr>
          <a:xfrm>
            <a:off x="893650" y="332700"/>
            <a:ext cx="3018600" cy="4478100"/>
          </a:xfrm>
          <a:prstGeom prst="wedgeRoundRectCallout">
            <a:avLst>
              <a:gd fmla="val 81578" name="adj1"/>
              <a:gd fmla="val 2062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Now, in my class, you will learn to </a:t>
            </a:r>
            <a:r>
              <a:rPr b="1" lang="de"/>
              <a:t>think for yourselves again</a:t>
            </a:r>
            <a:r>
              <a:rPr lang="de"/>
              <a:t>. You will learn to savor words and language. No matter what anybody tells you, </a:t>
            </a:r>
            <a:r>
              <a:rPr b="1" lang="de"/>
              <a:t>words and ideas can change the world.</a:t>
            </a:r>
            <a:r>
              <a:rPr lang="de"/>
              <a:t> </a:t>
            </a:r>
            <a:br>
              <a:rPr lang="de"/>
            </a:br>
            <a:r>
              <a:rPr lang="de"/>
              <a:t>(...)</a:t>
            </a:r>
            <a:br>
              <a:rPr lang="de"/>
            </a:br>
            <a:r>
              <a:rPr lang="de"/>
              <a:t>I have a little secret for you. We don't read and write poetry because it's cute. </a:t>
            </a:r>
            <a:r>
              <a:rPr b="1" lang="de"/>
              <a:t>We read and write poetry because we are members of the human race</a:t>
            </a:r>
            <a:r>
              <a:rPr lang="de"/>
              <a:t>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(...)</a:t>
            </a:r>
            <a:br>
              <a:rPr lang="de"/>
            </a:br>
            <a:r>
              <a:rPr lang="de"/>
              <a:t>Poetry, beauty, romance, love, these are what we stay alive for.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(...)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That the powerful play goes on and </a:t>
            </a:r>
            <a:r>
              <a:rPr b="1" lang="de"/>
              <a:t>you may contribute a verse. </a:t>
            </a:r>
            <a:r>
              <a:rPr b="1" lang="de"/>
              <a:t>What will your verse be?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Bildschirmfoto 2025-06-15 um 08.53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8925"/>
            <a:ext cx="4529075" cy="28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 title="Bildschirmfoto 2025-06-15 um 08.53.4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75" y="-258925"/>
            <a:ext cx="4529075" cy="283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title="Bildschirmfoto 2025-06-15 um 08.54.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30102"/>
            <a:ext cx="4529075" cy="283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Bildschirmfoto 2025-06-15 um 08.57.4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9075" y="2430103"/>
            <a:ext cx="4529075" cy="283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Bildschirmfoto 2025-06-15 um 08.58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0"/>
            <a:ext cx="9144003" cy="5714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title="Bildschirmfoto 2025-06-15 um 09.01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3500"/>
            <a:ext cx="9144003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/>
          <p:nvPr/>
        </p:nvSpPr>
        <p:spPr>
          <a:xfrm>
            <a:off x="690725" y="3753375"/>
            <a:ext cx="3281100" cy="576000"/>
          </a:xfrm>
          <a:prstGeom prst="wave">
            <a:avLst>
              <a:gd fmla="val 12500" name="adj1"/>
              <a:gd fmla="val 3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Todd Anderson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 title="Bildschirmfoto 2025-06-15 um 09.01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0"/>
            <a:ext cx="9144003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/>
          <p:nvPr/>
        </p:nvSpPr>
        <p:spPr>
          <a:xfrm>
            <a:off x="690725" y="3753375"/>
            <a:ext cx="3281100" cy="576000"/>
          </a:xfrm>
          <a:prstGeom prst="wave">
            <a:avLst>
              <a:gd fmla="val 12500" name="adj1"/>
              <a:gd fmla="val 3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Neil Perry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 title="Bildschirmfoto 2025-06-15 um 09.02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8175"/>
            <a:ext cx="4527852" cy="28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 title="Bildschirmfoto 2025-06-15 um 09.04.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850" y="-195325"/>
            <a:ext cx="4616151" cy="288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 title="Bildschirmfoto 2025-06-15 um 09.04.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502250"/>
            <a:ext cx="4527872" cy="28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 title="Bildschirmfoto 2025-06-15 um 09.04.4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7850" y="2447062"/>
            <a:ext cx="4616151" cy="288511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92150" y="1767475"/>
            <a:ext cx="1801500" cy="466800"/>
          </a:xfrm>
          <a:prstGeom prst="wave">
            <a:avLst>
              <a:gd fmla="val 12500" name="adj1"/>
              <a:gd fmla="val 3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Richard Cameron</a:t>
            </a:r>
            <a:endParaRPr sz="1600"/>
          </a:p>
        </p:txBody>
      </p:sp>
      <p:sp>
        <p:nvSpPr>
          <p:cNvPr id="89" name="Google Shape;89;p18"/>
          <p:cNvSpPr/>
          <p:nvPr/>
        </p:nvSpPr>
        <p:spPr>
          <a:xfrm>
            <a:off x="4963875" y="1909925"/>
            <a:ext cx="1632900" cy="466800"/>
          </a:xfrm>
          <a:prstGeom prst="wave">
            <a:avLst>
              <a:gd fmla="val 12500" name="adj1"/>
              <a:gd fmla="val 3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Stephen Meeks</a:t>
            </a:r>
            <a:endParaRPr sz="1600"/>
          </a:p>
        </p:txBody>
      </p:sp>
      <p:sp>
        <p:nvSpPr>
          <p:cNvPr id="90" name="Google Shape;90;p18"/>
          <p:cNvSpPr/>
          <p:nvPr/>
        </p:nvSpPr>
        <p:spPr>
          <a:xfrm>
            <a:off x="416175" y="4676700"/>
            <a:ext cx="1801500" cy="466800"/>
          </a:xfrm>
          <a:prstGeom prst="wave">
            <a:avLst>
              <a:gd fmla="val 12500" name="adj1"/>
              <a:gd fmla="val 3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Charlie Dalton</a:t>
            </a:r>
            <a:endParaRPr sz="1600"/>
          </a:p>
        </p:txBody>
      </p:sp>
      <p:sp>
        <p:nvSpPr>
          <p:cNvPr id="91" name="Google Shape;91;p18"/>
          <p:cNvSpPr/>
          <p:nvPr/>
        </p:nvSpPr>
        <p:spPr>
          <a:xfrm>
            <a:off x="7241225" y="4676700"/>
            <a:ext cx="1801500" cy="466800"/>
          </a:xfrm>
          <a:prstGeom prst="wave">
            <a:avLst>
              <a:gd fmla="val 12500" name="adj1"/>
              <a:gd fmla="val 3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Knox Overstreet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 title="Bildschirmfoto 2025-06-15 um 16.44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0"/>
            <a:ext cx="9144003" cy="5714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 title="Bildschirmfoto 2025-06-15 um 09.08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285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 title="Bildschirmfoto 2025-06-15 um 09.08.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285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 title="Bildschirmfoto 2025-06-15 um 09.09.5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0275" y="2688700"/>
            <a:ext cx="4102426" cy="25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 title="Bildschirmfoto 2025-06-15 um 09.10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28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 title="Bildschirmfoto 2025-06-15 um 09.10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550" y="0"/>
            <a:ext cx="4587448" cy="28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 title="Bildschirmfoto 2025-06-15 um 09.11.06.png"/>
          <p:cNvPicPr preferRelativeResize="0"/>
          <p:nvPr/>
        </p:nvPicPr>
        <p:blipFill rotWithShape="1">
          <a:blip r:embed="rId5">
            <a:alphaModFix/>
          </a:blip>
          <a:srcRect b="0" l="0" r="0" t="3474"/>
          <a:stretch/>
        </p:blipFill>
        <p:spPr>
          <a:xfrm>
            <a:off x="0" y="2662050"/>
            <a:ext cx="4556549" cy="27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 title="Bildschirmfoto 2025-06-15 um 09.12.01.png"/>
          <p:cNvPicPr preferRelativeResize="0"/>
          <p:nvPr/>
        </p:nvPicPr>
        <p:blipFill rotWithShape="1">
          <a:blip r:embed="rId6">
            <a:alphaModFix/>
          </a:blip>
          <a:srcRect b="0" l="0" r="0" t="5562"/>
          <a:stretch/>
        </p:blipFill>
        <p:spPr>
          <a:xfrm>
            <a:off x="4556550" y="2613050"/>
            <a:ext cx="4587448" cy="270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